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2" d="100"/>
          <a:sy n="52" d="100"/>
        </p:scale>
        <p:origin x="116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DA5D90B-5CBB-47A0-9EA6-064AAF7399C2}" type="doc">
      <dgm:prSet loTypeId="urn:microsoft.com/office/officeart/2005/8/layout/vList2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pt-BR"/>
        </a:p>
      </dgm:t>
    </dgm:pt>
    <dgm:pt modelId="{FFA26C46-A8F4-49ED-B460-FC7AE35D7C66}">
      <dgm:prSet/>
      <dgm:spPr/>
      <dgm:t>
        <a:bodyPr/>
        <a:lstStyle/>
        <a:p>
          <a:r>
            <a:rPr lang="pt-BR" b="1" baseline="0" dirty="0"/>
            <a:t>Quem tem a convicção de que suas ideias ou soluções são sempre as melhores; </a:t>
          </a:r>
          <a:endParaRPr lang="pt-BR" dirty="0"/>
        </a:p>
      </dgm:t>
    </dgm:pt>
    <dgm:pt modelId="{DFF90DA7-1875-4BC6-894E-087B36C8740A}" type="parTrans" cxnId="{9DBA0433-4D1D-47C9-B64B-C1B0C4384307}">
      <dgm:prSet/>
      <dgm:spPr/>
      <dgm:t>
        <a:bodyPr/>
        <a:lstStyle/>
        <a:p>
          <a:endParaRPr lang="pt-BR"/>
        </a:p>
      </dgm:t>
    </dgm:pt>
    <dgm:pt modelId="{0B1EC684-77FC-4BCD-B610-9C967F6BBF75}" type="sibTrans" cxnId="{9DBA0433-4D1D-47C9-B64B-C1B0C4384307}">
      <dgm:prSet/>
      <dgm:spPr/>
      <dgm:t>
        <a:bodyPr/>
        <a:lstStyle/>
        <a:p>
          <a:endParaRPr lang="pt-BR"/>
        </a:p>
      </dgm:t>
    </dgm:pt>
    <dgm:pt modelId="{22F50420-6CFC-42D8-82A2-141015940EA6}">
      <dgm:prSet/>
      <dgm:spPr/>
      <dgm:t>
        <a:bodyPr/>
        <a:lstStyle/>
        <a:p>
          <a:r>
            <a:rPr lang="pt-BR" b="1" baseline="0" dirty="0"/>
            <a:t>Quem considera poder decidir sempre sozinho, sem mediação alguma para conhecer a vontade divina; </a:t>
          </a:r>
          <a:endParaRPr lang="pt-BR" dirty="0"/>
        </a:p>
      </dgm:t>
    </dgm:pt>
    <dgm:pt modelId="{658CA541-A39C-41F5-A78F-EEB4BECB24EF}" type="parTrans" cxnId="{3E976916-6A71-4939-B9D8-CEC1A7D73300}">
      <dgm:prSet/>
      <dgm:spPr/>
      <dgm:t>
        <a:bodyPr/>
        <a:lstStyle/>
        <a:p>
          <a:endParaRPr lang="pt-BR"/>
        </a:p>
      </dgm:t>
    </dgm:pt>
    <dgm:pt modelId="{D9BED229-1DE7-48E1-B36B-6E39C8C6BF46}" type="sibTrans" cxnId="{3E976916-6A71-4939-B9D8-CEC1A7D73300}">
      <dgm:prSet/>
      <dgm:spPr/>
      <dgm:t>
        <a:bodyPr/>
        <a:lstStyle/>
        <a:p>
          <a:endParaRPr lang="pt-BR"/>
        </a:p>
      </dgm:t>
    </dgm:pt>
    <dgm:pt modelId="{22A5E3BB-4E24-4326-A071-A6124D1AC130}">
      <dgm:prSet/>
      <dgm:spPr/>
      <dgm:t>
        <a:bodyPr/>
        <a:lstStyle/>
        <a:p>
          <a:r>
            <a:rPr lang="pt-BR" b="1" baseline="0" dirty="0"/>
            <a:t>Quem pensa estar sempre com a razão e não tem qualquer dúvida de que são os outros que devem mudar; </a:t>
          </a:r>
          <a:endParaRPr lang="pt-BR" dirty="0"/>
        </a:p>
      </dgm:t>
    </dgm:pt>
    <dgm:pt modelId="{6435D09F-EE4E-4F6C-BBC5-C1FCE96F5936}" type="parTrans" cxnId="{EEC49606-158E-4835-BB7F-1A11127486FA}">
      <dgm:prSet/>
      <dgm:spPr/>
      <dgm:t>
        <a:bodyPr/>
        <a:lstStyle/>
        <a:p>
          <a:endParaRPr lang="pt-BR"/>
        </a:p>
      </dgm:t>
    </dgm:pt>
    <dgm:pt modelId="{F10E72AA-C218-41BD-8AD5-B284D586A2C0}" type="sibTrans" cxnId="{EEC49606-158E-4835-BB7F-1A11127486FA}">
      <dgm:prSet/>
      <dgm:spPr/>
      <dgm:t>
        <a:bodyPr/>
        <a:lstStyle/>
        <a:p>
          <a:endParaRPr lang="pt-BR"/>
        </a:p>
      </dgm:t>
    </dgm:pt>
    <dgm:pt modelId="{B7FBC563-E337-4807-98FF-3606EC62657D}" type="pres">
      <dgm:prSet presAssocID="{9DA5D90B-5CBB-47A0-9EA6-064AAF7399C2}" presName="linear" presStyleCnt="0">
        <dgm:presLayoutVars>
          <dgm:animLvl val="lvl"/>
          <dgm:resizeHandles val="exact"/>
        </dgm:presLayoutVars>
      </dgm:prSet>
      <dgm:spPr/>
    </dgm:pt>
    <dgm:pt modelId="{C832AE84-1C04-42DE-8FB2-A18812D89D1A}" type="pres">
      <dgm:prSet presAssocID="{FFA26C46-A8F4-49ED-B460-FC7AE35D7C66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C6ADE333-4C67-4029-9E79-86188821C734}" type="pres">
      <dgm:prSet presAssocID="{0B1EC684-77FC-4BCD-B610-9C967F6BBF75}" presName="spacer" presStyleCnt="0"/>
      <dgm:spPr/>
    </dgm:pt>
    <dgm:pt modelId="{DF2E1D9F-305A-4793-BA68-ED496322FBF5}" type="pres">
      <dgm:prSet presAssocID="{22F50420-6CFC-42D8-82A2-141015940EA6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DD3EBD08-6B02-4547-BB0B-B31379A06792}" type="pres">
      <dgm:prSet presAssocID="{D9BED229-1DE7-48E1-B36B-6E39C8C6BF46}" presName="spacer" presStyleCnt="0"/>
      <dgm:spPr/>
    </dgm:pt>
    <dgm:pt modelId="{8C8C7A6B-23AF-4F8B-92CA-E4B2D1792C61}" type="pres">
      <dgm:prSet presAssocID="{22A5E3BB-4E24-4326-A071-A6124D1AC130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EEC49606-158E-4835-BB7F-1A11127486FA}" srcId="{9DA5D90B-5CBB-47A0-9EA6-064AAF7399C2}" destId="{22A5E3BB-4E24-4326-A071-A6124D1AC130}" srcOrd="2" destOrd="0" parTransId="{6435D09F-EE4E-4F6C-BBC5-C1FCE96F5936}" sibTransId="{F10E72AA-C218-41BD-8AD5-B284D586A2C0}"/>
    <dgm:cxn modelId="{3E976916-6A71-4939-B9D8-CEC1A7D73300}" srcId="{9DA5D90B-5CBB-47A0-9EA6-064AAF7399C2}" destId="{22F50420-6CFC-42D8-82A2-141015940EA6}" srcOrd="1" destOrd="0" parTransId="{658CA541-A39C-41F5-A78F-EEB4BECB24EF}" sibTransId="{D9BED229-1DE7-48E1-B36B-6E39C8C6BF46}"/>
    <dgm:cxn modelId="{EC586826-0AE5-4825-8E81-B337A423CE8D}" type="presOf" srcId="{9DA5D90B-5CBB-47A0-9EA6-064AAF7399C2}" destId="{B7FBC563-E337-4807-98FF-3606EC62657D}" srcOrd="0" destOrd="0" presId="urn:microsoft.com/office/officeart/2005/8/layout/vList2"/>
    <dgm:cxn modelId="{9DBA0433-4D1D-47C9-B64B-C1B0C4384307}" srcId="{9DA5D90B-5CBB-47A0-9EA6-064AAF7399C2}" destId="{FFA26C46-A8F4-49ED-B460-FC7AE35D7C66}" srcOrd="0" destOrd="0" parTransId="{DFF90DA7-1875-4BC6-894E-087B36C8740A}" sibTransId="{0B1EC684-77FC-4BCD-B610-9C967F6BBF75}"/>
    <dgm:cxn modelId="{FABCC5D9-16AB-4B8B-97BC-A53C06E4CD6B}" type="presOf" srcId="{22F50420-6CFC-42D8-82A2-141015940EA6}" destId="{DF2E1D9F-305A-4793-BA68-ED496322FBF5}" srcOrd="0" destOrd="0" presId="urn:microsoft.com/office/officeart/2005/8/layout/vList2"/>
    <dgm:cxn modelId="{12E2A5F2-6BEE-45A4-AF4B-C4A0A0AA40D4}" type="presOf" srcId="{FFA26C46-A8F4-49ED-B460-FC7AE35D7C66}" destId="{C832AE84-1C04-42DE-8FB2-A18812D89D1A}" srcOrd="0" destOrd="0" presId="urn:microsoft.com/office/officeart/2005/8/layout/vList2"/>
    <dgm:cxn modelId="{D46830FD-FAA1-4AB1-B885-31F2745E7299}" type="presOf" srcId="{22A5E3BB-4E24-4326-A071-A6124D1AC130}" destId="{8C8C7A6B-23AF-4F8B-92CA-E4B2D1792C61}" srcOrd="0" destOrd="0" presId="urn:microsoft.com/office/officeart/2005/8/layout/vList2"/>
    <dgm:cxn modelId="{00BC2121-6C86-428F-9EF5-FBD4CB981774}" type="presParOf" srcId="{B7FBC563-E337-4807-98FF-3606EC62657D}" destId="{C832AE84-1C04-42DE-8FB2-A18812D89D1A}" srcOrd="0" destOrd="0" presId="urn:microsoft.com/office/officeart/2005/8/layout/vList2"/>
    <dgm:cxn modelId="{A8E83FEE-00FD-402C-A48D-518D763A7A7F}" type="presParOf" srcId="{B7FBC563-E337-4807-98FF-3606EC62657D}" destId="{C6ADE333-4C67-4029-9E79-86188821C734}" srcOrd="1" destOrd="0" presId="urn:microsoft.com/office/officeart/2005/8/layout/vList2"/>
    <dgm:cxn modelId="{1A1EB9F8-9DB9-42AD-8389-6D21CB65BDB6}" type="presParOf" srcId="{B7FBC563-E337-4807-98FF-3606EC62657D}" destId="{DF2E1D9F-305A-4793-BA68-ED496322FBF5}" srcOrd="2" destOrd="0" presId="urn:microsoft.com/office/officeart/2005/8/layout/vList2"/>
    <dgm:cxn modelId="{9CCB1BA3-DE1B-4802-A59F-503F251993BE}" type="presParOf" srcId="{B7FBC563-E337-4807-98FF-3606EC62657D}" destId="{DD3EBD08-6B02-4547-BB0B-B31379A06792}" srcOrd="3" destOrd="0" presId="urn:microsoft.com/office/officeart/2005/8/layout/vList2"/>
    <dgm:cxn modelId="{D9513AD5-67B4-413C-A790-CFD3D13C0146}" type="presParOf" srcId="{B7FBC563-E337-4807-98FF-3606EC62657D}" destId="{8C8C7A6B-23AF-4F8B-92CA-E4B2D1792C61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D04B9D2-5BAE-4A3E-BEB1-B60E198A7176}" type="doc">
      <dgm:prSet loTypeId="urn:microsoft.com/office/officeart/2005/8/layout/vList2" loCatId="list" qsTypeId="urn:microsoft.com/office/officeart/2005/8/quickstyle/simple1" qsCatId="simple" csTypeId="urn:microsoft.com/office/officeart/2005/8/colors/accent0_1" csCatId="mainScheme"/>
      <dgm:spPr/>
      <dgm:t>
        <a:bodyPr/>
        <a:lstStyle/>
        <a:p>
          <a:endParaRPr lang="pt-BR"/>
        </a:p>
      </dgm:t>
    </dgm:pt>
    <dgm:pt modelId="{5B3D8F8D-A28A-4ED3-8C91-59E45D13B7BC}">
      <dgm:prSet/>
      <dgm:spPr/>
      <dgm:t>
        <a:bodyPr/>
        <a:lstStyle/>
        <a:p>
          <a:r>
            <a:rPr lang="pt-BR" b="1" dirty="0"/>
            <a:t>Quem pensa apenas em suas próprias coisas e não presta atenção nas necessidades alheias; </a:t>
          </a:r>
        </a:p>
      </dgm:t>
    </dgm:pt>
    <dgm:pt modelId="{030A8D2D-3183-4069-9C6D-77F6821D945E}" type="parTrans" cxnId="{1FE4109B-DCF9-4C31-A9FC-C4D7DC96C584}">
      <dgm:prSet/>
      <dgm:spPr/>
      <dgm:t>
        <a:bodyPr/>
        <a:lstStyle/>
        <a:p>
          <a:endParaRPr lang="pt-BR"/>
        </a:p>
      </dgm:t>
    </dgm:pt>
    <dgm:pt modelId="{6FF24ADF-D836-4664-92D0-6B012B7B6CFE}" type="sibTrans" cxnId="{1FE4109B-DCF9-4C31-A9FC-C4D7DC96C584}">
      <dgm:prSet/>
      <dgm:spPr/>
      <dgm:t>
        <a:bodyPr/>
        <a:lstStyle/>
        <a:p>
          <a:endParaRPr lang="pt-BR"/>
        </a:p>
      </dgm:t>
    </dgm:pt>
    <dgm:pt modelId="{DB216A31-7C1A-4088-BC3D-12AF9FF951EE}">
      <dgm:prSet/>
      <dgm:spPr/>
      <dgm:t>
        <a:bodyPr/>
        <a:lstStyle/>
        <a:p>
          <a:r>
            <a:rPr lang="pt-BR" b="1" dirty="0"/>
            <a:t>Quem pensa, enfim, que obedecer seja algo de outros tempos, algo que já não se pode propor num mundo mais evoluído.</a:t>
          </a:r>
        </a:p>
      </dgm:t>
    </dgm:pt>
    <dgm:pt modelId="{86A2095F-3404-419C-8783-DABA0D199381}" type="parTrans" cxnId="{C1F44C3F-468E-4F3A-BC1A-BFC8BDD9CA4B}">
      <dgm:prSet/>
      <dgm:spPr/>
      <dgm:t>
        <a:bodyPr/>
        <a:lstStyle/>
        <a:p>
          <a:endParaRPr lang="pt-BR"/>
        </a:p>
      </dgm:t>
    </dgm:pt>
    <dgm:pt modelId="{7FE142CF-F2BA-4057-AA1F-11E5A557CFF7}" type="sibTrans" cxnId="{C1F44C3F-468E-4F3A-BC1A-BFC8BDD9CA4B}">
      <dgm:prSet/>
      <dgm:spPr/>
      <dgm:t>
        <a:bodyPr/>
        <a:lstStyle/>
        <a:p>
          <a:endParaRPr lang="pt-BR"/>
        </a:p>
      </dgm:t>
    </dgm:pt>
    <dgm:pt modelId="{4C9B25C1-B111-44A3-8217-C43C2E5B3789}" type="pres">
      <dgm:prSet presAssocID="{0D04B9D2-5BAE-4A3E-BEB1-B60E198A7176}" presName="linear" presStyleCnt="0">
        <dgm:presLayoutVars>
          <dgm:animLvl val="lvl"/>
          <dgm:resizeHandles val="exact"/>
        </dgm:presLayoutVars>
      </dgm:prSet>
      <dgm:spPr/>
    </dgm:pt>
    <dgm:pt modelId="{9D5A4647-21AD-47E9-AF8D-195A1F9CC029}" type="pres">
      <dgm:prSet presAssocID="{5B3D8F8D-A28A-4ED3-8C91-59E45D13B7BC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FF380FA0-4140-4F11-AD12-1DE5929248EB}" type="pres">
      <dgm:prSet presAssocID="{6FF24ADF-D836-4664-92D0-6B012B7B6CFE}" presName="spacer" presStyleCnt="0"/>
      <dgm:spPr/>
    </dgm:pt>
    <dgm:pt modelId="{702F69FE-501F-4E25-9D27-C5E0440B0AF7}" type="pres">
      <dgm:prSet presAssocID="{DB216A31-7C1A-4088-BC3D-12AF9FF951EE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C1F44C3F-468E-4F3A-BC1A-BFC8BDD9CA4B}" srcId="{0D04B9D2-5BAE-4A3E-BEB1-B60E198A7176}" destId="{DB216A31-7C1A-4088-BC3D-12AF9FF951EE}" srcOrd="1" destOrd="0" parTransId="{86A2095F-3404-419C-8783-DABA0D199381}" sibTransId="{7FE142CF-F2BA-4057-AA1F-11E5A557CFF7}"/>
    <dgm:cxn modelId="{20FD7553-0960-4220-AD65-3A562DF869D5}" type="presOf" srcId="{0D04B9D2-5BAE-4A3E-BEB1-B60E198A7176}" destId="{4C9B25C1-B111-44A3-8217-C43C2E5B3789}" srcOrd="0" destOrd="0" presId="urn:microsoft.com/office/officeart/2005/8/layout/vList2"/>
    <dgm:cxn modelId="{1FE4109B-DCF9-4C31-A9FC-C4D7DC96C584}" srcId="{0D04B9D2-5BAE-4A3E-BEB1-B60E198A7176}" destId="{5B3D8F8D-A28A-4ED3-8C91-59E45D13B7BC}" srcOrd="0" destOrd="0" parTransId="{030A8D2D-3183-4069-9C6D-77F6821D945E}" sibTransId="{6FF24ADF-D836-4664-92D0-6B012B7B6CFE}"/>
    <dgm:cxn modelId="{8DC5A4C7-23FE-4A3D-8283-0D4D249B07F0}" type="presOf" srcId="{5B3D8F8D-A28A-4ED3-8C91-59E45D13B7BC}" destId="{9D5A4647-21AD-47E9-AF8D-195A1F9CC029}" srcOrd="0" destOrd="0" presId="urn:microsoft.com/office/officeart/2005/8/layout/vList2"/>
    <dgm:cxn modelId="{B0B15AFD-AD6E-4411-A892-254A07C6027E}" type="presOf" srcId="{DB216A31-7C1A-4088-BC3D-12AF9FF951EE}" destId="{702F69FE-501F-4E25-9D27-C5E0440B0AF7}" srcOrd="0" destOrd="0" presId="urn:microsoft.com/office/officeart/2005/8/layout/vList2"/>
    <dgm:cxn modelId="{CCBD9C99-4560-4664-B398-8C607753602F}" type="presParOf" srcId="{4C9B25C1-B111-44A3-8217-C43C2E5B3789}" destId="{9D5A4647-21AD-47E9-AF8D-195A1F9CC029}" srcOrd="0" destOrd="0" presId="urn:microsoft.com/office/officeart/2005/8/layout/vList2"/>
    <dgm:cxn modelId="{3A6BC9A8-65BA-49EB-8226-B882CA8837BD}" type="presParOf" srcId="{4C9B25C1-B111-44A3-8217-C43C2E5B3789}" destId="{FF380FA0-4140-4F11-AD12-1DE5929248EB}" srcOrd="1" destOrd="0" presId="urn:microsoft.com/office/officeart/2005/8/layout/vList2"/>
    <dgm:cxn modelId="{2DB33434-40DB-40A7-B19B-9996C0C6FAD5}" type="presParOf" srcId="{4C9B25C1-B111-44A3-8217-C43C2E5B3789}" destId="{702F69FE-501F-4E25-9D27-C5E0440B0AF7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32AE84-1C04-42DE-8FB2-A18812D89D1A}">
      <dsp:nvSpPr>
        <dsp:cNvPr id="0" name=""/>
        <dsp:cNvSpPr/>
      </dsp:nvSpPr>
      <dsp:spPr>
        <a:xfrm>
          <a:off x="0" y="17596"/>
          <a:ext cx="10728325" cy="169562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100" b="1" kern="1200" baseline="0" dirty="0"/>
            <a:t>Quem tem a convicção de que suas ideias ou soluções são sempre as melhores; </a:t>
          </a:r>
          <a:endParaRPr lang="pt-BR" sz="3100" kern="1200" dirty="0"/>
        </a:p>
      </dsp:txBody>
      <dsp:txXfrm>
        <a:off x="82773" y="100369"/>
        <a:ext cx="10562779" cy="1530076"/>
      </dsp:txXfrm>
    </dsp:sp>
    <dsp:sp modelId="{DF2E1D9F-305A-4793-BA68-ED496322FBF5}">
      <dsp:nvSpPr>
        <dsp:cNvPr id="0" name=""/>
        <dsp:cNvSpPr/>
      </dsp:nvSpPr>
      <dsp:spPr>
        <a:xfrm>
          <a:off x="0" y="1802498"/>
          <a:ext cx="10728325" cy="169562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100" b="1" kern="1200" baseline="0" dirty="0"/>
            <a:t>Quem considera poder decidir sempre sozinho, sem mediação alguma para conhecer a vontade divina; </a:t>
          </a:r>
          <a:endParaRPr lang="pt-BR" sz="3100" kern="1200" dirty="0"/>
        </a:p>
      </dsp:txBody>
      <dsp:txXfrm>
        <a:off x="82773" y="1885271"/>
        <a:ext cx="10562779" cy="1530076"/>
      </dsp:txXfrm>
    </dsp:sp>
    <dsp:sp modelId="{8C8C7A6B-23AF-4F8B-92CA-E4B2D1792C61}">
      <dsp:nvSpPr>
        <dsp:cNvPr id="0" name=""/>
        <dsp:cNvSpPr/>
      </dsp:nvSpPr>
      <dsp:spPr>
        <a:xfrm>
          <a:off x="0" y="3587401"/>
          <a:ext cx="10728325" cy="169562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100" b="1" kern="1200" baseline="0" dirty="0"/>
            <a:t>Quem pensa estar sempre com a razão e não tem qualquer dúvida de que são os outros que devem mudar; </a:t>
          </a:r>
          <a:endParaRPr lang="pt-BR" sz="3100" kern="1200" dirty="0"/>
        </a:p>
      </dsp:txBody>
      <dsp:txXfrm>
        <a:off x="82773" y="3670174"/>
        <a:ext cx="10562779" cy="153007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5A4647-21AD-47E9-AF8D-195A1F9CC029}">
      <dsp:nvSpPr>
        <dsp:cNvPr id="0" name=""/>
        <dsp:cNvSpPr/>
      </dsp:nvSpPr>
      <dsp:spPr>
        <a:xfrm>
          <a:off x="0" y="520259"/>
          <a:ext cx="10416747" cy="208961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b="1" kern="1200" dirty="0"/>
            <a:t>Quem pensa apenas em suas próprias coisas e não presta atenção nas necessidades alheias; </a:t>
          </a:r>
        </a:p>
      </dsp:txBody>
      <dsp:txXfrm>
        <a:off x="102007" y="622266"/>
        <a:ext cx="10212733" cy="1885605"/>
      </dsp:txXfrm>
    </dsp:sp>
    <dsp:sp modelId="{702F69FE-501F-4E25-9D27-C5E0440B0AF7}">
      <dsp:nvSpPr>
        <dsp:cNvPr id="0" name=""/>
        <dsp:cNvSpPr/>
      </dsp:nvSpPr>
      <dsp:spPr>
        <a:xfrm>
          <a:off x="0" y="2719319"/>
          <a:ext cx="10416747" cy="208961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b="1" kern="1200" dirty="0"/>
            <a:t>Quem pensa, enfim, que obedecer seja algo de outros tempos, algo que já não se pode propor num mundo mais evoluído.</a:t>
          </a:r>
        </a:p>
      </dsp:txBody>
      <dsp:txXfrm>
        <a:off x="102007" y="2821326"/>
        <a:ext cx="10212733" cy="18856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40013" y="484479"/>
            <a:ext cx="6911974" cy="2954655"/>
          </a:xfrm>
        </p:spPr>
        <p:txBody>
          <a:bodyPr anchor="b">
            <a:normAutofit/>
          </a:bodyPr>
          <a:lstStyle>
            <a:lvl1pPr algn="ctr">
              <a:defRPr sz="5600" spc="-100" baseline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40013" y="3799133"/>
            <a:ext cx="6911974" cy="1969841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2395C5C9-164C-46B3-A87E-7660D39D3106}" type="datetime2">
              <a:rPr lang="en-US" smtClean="0"/>
              <a:t>Friday, June 20, 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147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00" y="2541600"/>
            <a:ext cx="10728325" cy="322737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4DDCFF8A-AAF8-4A12-8A91-9CA0EAF6CBB9}" type="datetime2">
              <a:rPr lang="en-US" smtClean="0"/>
              <a:t>Friday, June 20, 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079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10728326" cy="2879724"/>
          </a:xfrm>
        </p:spPr>
        <p:txBody>
          <a:bodyPr anchor="b">
            <a:normAutofit/>
          </a:bodyPr>
          <a:lstStyle>
            <a:lvl1pPr>
              <a:defRPr sz="5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9910" y="3858924"/>
            <a:ext cx="10728326" cy="1919076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ABCC25C3-021A-4B0B-8F70-0C181FE1CF45}" type="datetime2">
              <a:rPr lang="en-US" smtClean="0"/>
              <a:t>Friday, June 20, 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176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00" y="2541600"/>
            <a:ext cx="5003800" cy="323457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8400" y="2541600"/>
            <a:ext cx="5003801" cy="32345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0C23D88D-8CEC-4ED9-A53B-5596187D9A16}" type="datetime2">
              <a:rPr lang="en-US" smtClean="0"/>
              <a:t>Friday, June 20, 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40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10728325" cy="673005"/>
          </a:xfrm>
        </p:spPr>
        <p:txBody>
          <a:bodyPr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00" y="1840698"/>
            <a:ext cx="5015638" cy="565796"/>
          </a:xfrm>
        </p:spPr>
        <p:txBody>
          <a:bodyPr wrap="square" anchor="b">
            <a:normAutofit/>
          </a:bodyPr>
          <a:lstStyle>
            <a:lvl1pPr marL="0" indent="0">
              <a:lnSpc>
                <a:spcPct val="120000"/>
              </a:lnSpc>
              <a:buNone/>
              <a:defRPr sz="16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0000" y="2541600"/>
            <a:ext cx="5003801" cy="323457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400" y="1840698"/>
            <a:ext cx="5015638" cy="565796"/>
          </a:xfrm>
        </p:spPr>
        <p:txBody>
          <a:bodyPr anchor="b">
            <a:normAutofit/>
          </a:bodyPr>
          <a:lstStyle>
            <a:lvl1pPr marL="0" indent="0">
              <a:lnSpc>
                <a:spcPct val="120000"/>
              </a:lnSpc>
              <a:buNone/>
              <a:defRPr sz="16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400" y="2541600"/>
            <a:ext cx="5003800" cy="323457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D2CCD382-DFDA-4722-A27A-59C21AD112F2}" type="datetime2">
              <a:rPr lang="en-US" smtClean="0"/>
              <a:t>Friday, June 20, 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496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22F2A30D-1C09-413F-AAB1-38F366000715}" type="datetime2">
              <a:rPr lang="en-US" smtClean="0"/>
              <a:t>Friday, June 20, 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74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6DB82B9C-D65E-4F64-95C3-B10F3B00F0D9}" type="datetime2">
              <a:rPr lang="en-US" smtClean="0"/>
              <a:t>Friday, June 20, 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510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3107463" cy="1477328"/>
          </a:xfrm>
        </p:spPr>
        <p:txBody>
          <a:bodyPr anchor="t" anchorCtr="0">
            <a:normAutofit/>
          </a:bodyPr>
          <a:lstStyle>
            <a:lvl1pPr>
              <a:lnSpc>
                <a:spcPct val="100000"/>
              </a:lnSpc>
              <a:defRPr sz="2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8188" y="584662"/>
            <a:ext cx="6911974" cy="5184313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4800"/>
            </a:lvl1pPr>
            <a:lvl2pPr marL="914400" indent="-457200">
              <a:buFont typeface="Arial" panose="020B0604020202020204" pitchFamily="34" charset="0"/>
              <a:buChar char="•"/>
              <a:defRPr sz="2000"/>
            </a:lvl2pPr>
            <a:lvl3pPr marL="1257300" indent="-342900">
              <a:buFont typeface="Arial" panose="020B0604020202020204" pitchFamily="34" charset="0"/>
              <a:buChar char="•"/>
              <a:defRPr sz="2000"/>
            </a:lvl3pPr>
            <a:lvl4pPr marL="1714500" indent="-342900">
              <a:buFont typeface="Arial" panose="020B0604020202020204" pitchFamily="34" charset="0"/>
              <a:buChar char="•"/>
              <a:defRPr sz="2000"/>
            </a:lvl4pPr>
            <a:lvl5pPr marL="2171700" indent="-342900">
              <a:buFont typeface="Arial" panose="020B0604020202020204" pitchFamily="34" charset="0"/>
              <a:buChar char="•"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0000" y="2541600"/>
            <a:ext cx="3107463" cy="323183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B7F5FDCC-6AAC-4A08-B9E0-3793AB5E64C3}" type="datetime2">
              <a:rPr lang="en-US" smtClean="0"/>
              <a:t>Friday, June 20, 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480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3095626" cy="1476000"/>
          </a:xfrm>
        </p:spPr>
        <p:txBody>
          <a:bodyPr anchor="t" anchorCtr="0">
            <a:normAutofit/>
          </a:bodyPr>
          <a:lstStyle>
            <a:lvl1pPr>
              <a:defRPr sz="2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8188" y="728664"/>
            <a:ext cx="6923812" cy="504031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0000" y="2541600"/>
            <a:ext cx="3095625" cy="3232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349FE94D-439C-40F1-900E-BC07940E3988}" type="datetime2">
              <a:rPr lang="en-US" smtClean="0"/>
              <a:t>Friday, June 20, 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029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00" y="2636838"/>
            <a:ext cx="10728325" cy="313213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5B75179A-1E2B-41AB-B400-4F1B4022FAEE}" type="datetime2">
              <a:rPr lang="en-US" smtClean="0"/>
              <a:t>Friday, June 20, 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654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40486" y="720000"/>
            <a:ext cx="1477328" cy="5048975"/>
          </a:xfrm>
        </p:spPr>
        <p:txBody>
          <a:bodyPr vert="eaVert">
            <a:normAutofit/>
          </a:bodyPr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1838" y="720000"/>
            <a:ext cx="8929614" cy="5048975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05681D0F-6595-4F14-8EF3-954CD87C797B}" type="datetime2">
              <a:rPr lang="en-US" smtClean="0"/>
              <a:t>Friday, June 20, 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995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9646535-AEF6-4883-A4F9-EEC1F8B4319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10728322" cy="147732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00" y="2541600"/>
            <a:ext cx="10728325" cy="322737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 vert="horz" lIns="0" tIns="180000" rIns="0" bIns="180000" rtlCol="0" anchor="ctr"/>
          <a:lstStyle>
            <a:lvl1pPr algn="l">
              <a:lnSpc>
                <a:spcPct val="120000"/>
              </a:lnSpc>
              <a:defRPr sz="120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8DEA2CF1-0EB2-4673-802D-3371233E4A77}" type="datetime2">
              <a:rPr lang="en-US" smtClean="0"/>
              <a:t>Friday, June 20, 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 vert="horz" lIns="0" tIns="180000" rIns="0" bIns="180000" rtlCol="0" anchor="ctr"/>
          <a:lstStyle>
            <a:lvl1pPr algn="ctr">
              <a:lnSpc>
                <a:spcPct val="120000"/>
              </a:lnSpc>
              <a:defRPr sz="120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 vert="horz" lIns="0" tIns="180000" rIns="0" bIns="180000" rtlCol="0" anchor="ctr"/>
          <a:lstStyle>
            <a:lvl1pPr algn="r">
              <a:lnSpc>
                <a:spcPct val="120000"/>
              </a:lnSpc>
              <a:defRPr sz="120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1621B6DD-29C1-4FEA-923F-71EA1347694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9323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3" pos="461">
          <p15:clr>
            <a:srgbClr val="F26B43"/>
          </p15:clr>
        </p15:guide>
        <p15:guide id="24" pos="1209">
          <p15:clr>
            <a:srgbClr val="F26B43"/>
          </p15:clr>
        </p15:guide>
        <p15:guide id="25" pos="1663">
          <p15:clr>
            <a:srgbClr val="F26B43"/>
          </p15:clr>
        </p15:guide>
        <p15:guide id="26" pos="2865">
          <p15:clr>
            <a:srgbClr val="F26B43"/>
          </p15:clr>
        </p15:guide>
        <p15:guide id="27" pos="4067">
          <p15:clr>
            <a:srgbClr val="F26B43"/>
          </p15:clr>
        </p15:guide>
        <p15:guide id="28" pos="4815">
          <p15:clr>
            <a:srgbClr val="F26B43"/>
          </p15:clr>
        </p15:guide>
        <p15:guide id="29" pos="5269">
          <p15:clr>
            <a:srgbClr val="F26B43"/>
          </p15:clr>
        </p15:guide>
        <p15:guide id="30" pos="6017">
          <p15:clr>
            <a:srgbClr val="F26B43"/>
          </p15:clr>
        </p15:guide>
        <p15:guide id="31" pos="6471">
          <p15:clr>
            <a:srgbClr val="F26B43"/>
          </p15:clr>
        </p15:guide>
        <p15:guide id="32" pos="7219">
          <p15:clr>
            <a:srgbClr val="F26B43"/>
          </p15:clr>
        </p15:guide>
        <p15:guide id="33" orient="horz" pos="459">
          <p15:clr>
            <a:srgbClr val="F26B43"/>
          </p15:clr>
        </p15:guide>
        <p15:guide id="35" orient="horz" pos="1661">
          <p15:clr>
            <a:srgbClr val="F26B43"/>
          </p15:clr>
        </p15:guide>
        <p15:guide id="36" orient="horz" pos="2432">
          <p15:clr>
            <a:srgbClr val="F26B43"/>
          </p15:clr>
        </p15:guide>
        <p15:guide id="37" orient="horz" pos="2886">
          <p15:clr>
            <a:srgbClr val="F26B43"/>
          </p15:clr>
        </p15:guide>
        <p15:guide id="38" orient="horz" pos="3634">
          <p15:clr>
            <a:srgbClr val="F26B43"/>
          </p15:clr>
        </p15:guide>
        <p15:guide id="39" pos="3840">
          <p15:clr>
            <a:srgbClr val="5ACBF0"/>
          </p15:clr>
        </p15:guide>
        <p15:guide id="40" pos="2411">
          <p15:clr>
            <a:srgbClr val="F26B43"/>
          </p15:clr>
        </p15:guide>
        <p15:guide id="41" pos="3613">
          <p15:clr>
            <a:srgbClr val="F26B43"/>
          </p15:clr>
        </p15:guide>
        <p15:guide id="42" orient="horz" pos="1207">
          <p15:clr>
            <a:srgbClr val="F26B43"/>
          </p15:clr>
        </p15:guide>
        <p15:guide id="43" orient="horz" pos="2047">
          <p15:clr>
            <a:srgbClr val="5ACBF0"/>
          </p15:clr>
        </p15:guide>
        <p15:guide id="44" orient="horz" pos="3861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7B1B7F-CFBD-49D6-7CD8-8EF1C0EDFD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9114" y="1720157"/>
            <a:ext cx="10231394" cy="899476"/>
          </a:xfrm>
        </p:spPr>
        <p:txBody>
          <a:bodyPr>
            <a:noAutofit/>
          </a:bodyPr>
          <a:lstStyle/>
          <a:p>
            <a:r>
              <a:rPr lang="pt-BR" sz="6600" b="1" dirty="0"/>
              <a:t>Exercício da Liderança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59B06E6-DCFF-D28C-BB7D-D1B6F2DDA1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9114" y="3799133"/>
            <a:ext cx="10342605" cy="1969841"/>
          </a:xfrm>
        </p:spPr>
        <p:txBody>
          <a:bodyPr>
            <a:normAutofit/>
          </a:bodyPr>
          <a:lstStyle/>
          <a:p>
            <a:r>
              <a:rPr lang="pt-BR" sz="4800" b="1" dirty="0">
                <a:solidFill>
                  <a:srgbClr val="FFFF00">
                    <a:alpha val="58000"/>
                  </a:srgbClr>
                </a:solidFill>
              </a:rPr>
              <a:t>Elementos para o discernimento</a:t>
            </a:r>
          </a:p>
        </p:txBody>
      </p:sp>
    </p:spTree>
    <p:extLst>
      <p:ext uri="{BB962C8B-B14F-4D97-AF65-F5344CB8AC3E}">
        <p14:creationId xmlns:p14="http://schemas.microsoft.com/office/powerpoint/2010/main" val="2810742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AC517551-8312-C2B5-E316-733246CDCC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6692" y="484479"/>
            <a:ext cx="10515600" cy="2954655"/>
          </a:xfrm>
        </p:spPr>
        <p:txBody>
          <a:bodyPr>
            <a:noAutofit/>
          </a:bodyPr>
          <a:lstStyle/>
          <a:p>
            <a:pPr algn="ctr"/>
            <a:r>
              <a:rPr lang="pt-BR" sz="6000" b="1" dirty="0">
                <a:solidFill>
                  <a:srgbClr val="FFFF00"/>
                </a:solidFill>
              </a:rPr>
              <a:t>O Serviço da Autoridade e a Obediência</a:t>
            </a:r>
          </a:p>
        </p:txBody>
      </p:sp>
      <p:sp>
        <p:nvSpPr>
          <p:cNvPr id="6" name="Subtítulo 5">
            <a:extLst>
              <a:ext uri="{FF2B5EF4-FFF2-40B4-BE49-F238E27FC236}">
                <a16:creationId xmlns:a16="http://schemas.microsoft.com/office/drawing/2014/main" id="{C5FFBF94-0172-B285-77C0-A7A690E88B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9686" y="3799133"/>
            <a:ext cx="10676238" cy="1969841"/>
          </a:xfrm>
        </p:spPr>
        <p:txBody>
          <a:bodyPr>
            <a:normAutofit/>
          </a:bodyPr>
          <a:lstStyle/>
          <a:p>
            <a:r>
              <a:rPr lang="pt-BR" b="1" dirty="0">
                <a:solidFill>
                  <a:schemeClr val="tx1"/>
                </a:solidFill>
              </a:rPr>
              <a:t>CONGREGAÇÃO PARA OS INSTITUTOS DE VIDA CONSAGRADA E AS SOCIEDADES DE VIDA APOSTÓLICA (2008)</a:t>
            </a:r>
          </a:p>
        </p:txBody>
      </p:sp>
    </p:spTree>
    <p:extLst>
      <p:ext uri="{BB962C8B-B14F-4D97-AF65-F5344CB8AC3E}">
        <p14:creationId xmlns:p14="http://schemas.microsoft.com/office/powerpoint/2010/main" val="41100157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BE4ADF-14F2-1A73-DEDB-A0AF232A712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3416" y="409060"/>
            <a:ext cx="10728325" cy="1477963"/>
          </a:xfrm>
        </p:spPr>
        <p:txBody>
          <a:bodyPr>
            <a:normAutofit/>
          </a:bodyPr>
          <a:lstStyle/>
          <a:p>
            <a:pPr algn="ctr"/>
            <a:r>
              <a:rPr lang="pt-BR" sz="4800" b="1" dirty="0">
                <a:solidFill>
                  <a:srgbClr val="FFFF00"/>
                </a:solidFill>
              </a:rPr>
              <a:t>Não é livre </a:t>
            </a:r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0A9112B5-78CD-8B1F-5FD2-30A249699497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732159545"/>
              </p:ext>
            </p:extLst>
          </p:nvPr>
        </p:nvGraphicFramePr>
        <p:xfrm>
          <a:off x="840259" y="1273175"/>
          <a:ext cx="10728325" cy="53006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074296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5ABE76F2-DC74-F576-7E03-1A23483000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54572737"/>
              </p:ext>
            </p:extLst>
          </p:nvPr>
        </p:nvGraphicFramePr>
        <p:xfrm>
          <a:off x="840258" y="886249"/>
          <a:ext cx="10416747" cy="53291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820328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659597-6360-F0B7-0B9F-1A845836B58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1837" y="520271"/>
            <a:ext cx="10728325" cy="1477963"/>
          </a:xfrm>
        </p:spPr>
        <p:txBody>
          <a:bodyPr>
            <a:normAutofit/>
          </a:bodyPr>
          <a:lstStyle/>
          <a:p>
            <a:pPr algn="ctr"/>
            <a:r>
              <a:rPr lang="pt-BR" sz="6600" b="1" dirty="0">
                <a:solidFill>
                  <a:srgbClr val="FFFF00"/>
                </a:solidFill>
              </a:rPr>
              <a:t>Livre é a pessoa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518C95D-4AF8-DDBD-CD3B-D8D29579E41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56054" y="2097088"/>
            <a:ext cx="11158151" cy="4414923"/>
          </a:xfr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pt-BR" sz="4400" b="1" dirty="0">
                <a:latin typeface="Amasis MT Pro" panose="02040504050005020304" pitchFamily="18" charset="0"/>
              </a:rPr>
              <a:t>Que vive constantemente disposta e atenta para captar em cada situação da vida e, sobretudo, em cada pessoa que está a seu lado, uma mediação da vontade do Senhor, por mais misteriosa que seja. </a:t>
            </a:r>
          </a:p>
        </p:txBody>
      </p:sp>
    </p:spTree>
    <p:extLst>
      <p:ext uri="{BB962C8B-B14F-4D97-AF65-F5344CB8AC3E}">
        <p14:creationId xmlns:p14="http://schemas.microsoft.com/office/powerpoint/2010/main" val="634328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ágrima 5">
            <a:extLst>
              <a:ext uri="{FF2B5EF4-FFF2-40B4-BE49-F238E27FC236}">
                <a16:creationId xmlns:a16="http://schemas.microsoft.com/office/drawing/2014/main" id="{D1D29AE1-F22C-4825-186F-6FFEEDE3FAAE}"/>
              </a:ext>
            </a:extLst>
          </p:cNvPr>
          <p:cNvSpPr/>
          <p:nvPr/>
        </p:nvSpPr>
        <p:spPr>
          <a:xfrm>
            <a:off x="2211859" y="679623"/>
            <a:ext cx="8143103" cy="5708820"/>
          </a:xfrm>
          <a:prstGeom prst="teardrop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b="1" dirty="0"/>
              <a:t>É para a liberdade que Cristo nos libertou (</a:t>
            </a:r>
            <a:r>
              <a:rPr lang="pt-BR" sz="3600" b="1" dirty="0" err="1"/>
              <a:t>Gl</a:t>
            </a:r>
            <a:r>
              <a:rPr lang="pt-BR" sz="3600" b="1" dirty="0"/>
              <a:t> 5,1). Libertou-nos para que possamos encontrar-nos Deus ao longo dos inumeráveis caminhos da existência de cada dia.</a:t>
            </a:r>
          </a:p>
        </p:txBody>
      </p:sp>
    </p:spTree>
    <p:extLst>
      <p:ext uri="{BB962C8B-B14F-4D97-AF65-F5344CB8AC3E}">
        <p14:creationId xmlns:p14="http://schemas.microsoft.com/office/powerpoint/2010/main" val="40510803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6F25909E-9C35-2462-9D5E-C3B006DEC2F6}"/>
              </a:ext>
            </a:extLst>
          </p:cNvPr>
          <p:cNvSpPr/>
          <p:nvPr/>
        </p:nvSpPr>
        <p:spPr>
          <a:xfrm>
            <a:off x="1062681" y="827904"/>
            <a:ext cx="10083114" cy="5362832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 b="1" dirty="0"/>
              <a:t>SINODALIDADE: </a:t>
            </a:r>
          </a:p>
          <a:p>
            <a:pPr algn="ctr"/>
            <a:r>
              <a:rPr lang="pt-BR" sz="4000" baseline="30000" dirty="0"/>
              <a:t>”</a:t>
            </a:r>
            <a:r>
              <a:rPr lang="pt-BR" sz="4000" dirty="0"/>
              <a:t>Há um só Corpo e um só Espírito, assim como é uma só a esperança da vocação a que fostes chamados; há um só Senhor, uma só fé, um só batismo; há um só Deus e Pai de todos, que é sobre todos, por meio de todos e em todos”. (</a:t>
            </a:r>
            <a:r>
              <a:rPr lang="pt-BR" sz="4000" dirty="0" err="1"/>
              <a:t>Ef</a:t>
            </a:r>
            <a:r>
              <a:rPr lang="pt-BR" sz="4000" dirty="0"/>
              <a:t> 4,4-6)</a:t>
            </a:r>
          </a:p>
        </p:txBody>
      </p:sp>
    </p:spTree>
    <p:extLst>
      <p:ext uri="{BB962C8B-B14F-4D97-AF65-F5344CB8AC3E}">
        <p14:creationId xmlns:p14="http://schemas.microsoft.com/office/powerpoint/2010/main" val="412166033"/>
      </p:ext>
    </p:extLst>
  </p:cSld>
  <p:clrMapOvr>
    <a:masterClrMapping/>
  </p:clrMapOvr>
</p:sld>
</file>

<file path=ppt/theme/theme1.xml><?xml version="1.0" encoding="utf-8"?>
<a:theme xmlns:a="http://schemas.openxmlformats.org/drawingml/2006/main" name="BlobVTI">
  <a:themeElements>
    <a:clrScheme name="Blob V2">
      <a:dk1>
        <a:sysClr val="windowText" lastClr="000000"/>
      </a:dk1>
      <a:lt1>
        <a:sysClr val="window" lastClr="FFFFFF"/>
      </a:lt1>
      <a:dk2>
        <a:srgbClr val="0B2827"/>
      </a:dk2>
      <a:lt2>
        <a:srgbClr val="DAE3E3"/>
      </a:lt2>
      <a:accent1>
        <a:srgbClr val="B495C2"/>
      </a:accent1>
      <a:accent2>
        <a:srgbClr val="767E37"/>
      </a:accent2>
      <a:accent3>
        <a:srgbClr val="8FA3A3"/>
      </a:accent3>
      <a:accent4>
        <a:srgbClr val="CE7F01"/>
      </a:accent4>
      <a:accent5>
        <a:srgbClr val="D15A29"/>
      </a:accent5>
      <a:accent6>
        <a:srgbClr val="B88470"/>
      </a:accent6>
      <a:hlink>
        <a:srgbClr val="B57001"/>
      </a:hlink>
      <a:folHlink>
        <a:srgbClr val="996209"/>
      </a:folHlink>
    </a:clrScheme>
    <a:fontScheme name="Blob">
      <a:majorFont>
        <a:latin typeface="Sagona Book"/>
        <a:ea typeface=""/>
        <a:cs typeface=""/>
      </a:majorFont>
      <a:minorFont>
        <a:latin typeface="Avenir Next LT Pro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obVTI" id="{06D3AACF-B619-4265-899F-5E2FB3A445D5}" vid="{F5918863-BA1A-4735-81A8-3E7BFBDA847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Blob </Template>
  <TotalTime>27</TotalTime>
  <Words>262</Words>
  <Application>Microsoft Office PowerPoint</Application>
  <PresentationFormat>Widescreen</PresentationFormat>
  <Paragraphs>15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3" baseType="lpstr">
      <vt:lpstr>Amasis MT Pro</vt:lpstr>
      <vt:lpstr>Arial</vt:lpstr>
      <vt:lpstr>Avenir Next LT Pro</vt:lpstr>
      <vt:lpstr>Sagona Book</vt:lpstr>
      <vt:lpstr>The Hand Extrablack</vt:lpstr>
      <vt:lpstr>BlobVTI</vt:lpstr>
      <vt:lpstr>Exercício da Liderança</vt:lpstr>
      <vt:lpstr>O Serviço da Autoridade e a Obediência</vt:lpstr>
      <vt:lpstr>Não é livre </vt:lpstr>
      <vt:lpstr>Apresentação do PowerPoint</vt:lpstr>
      <vt:lpstr>Livre é a pessoa 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Frei Oton</dc:creator>
  <cp:lastModifiedBy>Frei Oton</cp:lastModifiedBy>
  <cp:revision>1</cp:revision>
  <dcterms:created xsi:type="dcterms:W3CDTF">2025-06-20T11:04:18Z</dcterms:created>
  <dcterms:modified xsi:type="dcterms:W3CDTF">2025-06-20T11:31:36Z</dcterms:modified>
</cp:coreProperties>
</file>